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F0"/>
    <a:srgbClr val="B67AA9"/>
    <a:srgbClr val="E4E4E2"/>
    <a:srgbClr val="E9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6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51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3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0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3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2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1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0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7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8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1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DD2D-DF55-44C4-AD29-D96BE1B93B5B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A8E29-6198-433D-AF13-019BD6278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04672">
            <a:off x="-30170" y="335546"/>
            <a:ext cx="5518016" cy="46607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Bahnschrift Light Condensed" panose="020B0502040204020203" pitchFamily="34" charset="0"/>
              </a:rPr>
              <a:t>Какой была мода после войны?</a:t>
            </a:r>
            <a:endParaRPr lang="ru-RU" sz="28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304099">
            <a:off x="219133" y="772471"/>
            <a:ext cx="5837960" cy="29360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dirty="0" smtClean="0">
                <a:latin typeface="Garamond" panose="02020404030301010803" pitchFamily="18" charset="0"/>
              </a:rPr>
              <a:t>Это был сложный период, но женщины всегда хотели оставаться красивыми и восхищать мужчин.</a:t>
            </a:r>
          </a:p>
          <a:p>
            <a:pPr marL="0" indent="0">
              <a:buNone/>
            </a:pPr>
            <a:r>
              <a:rPr lang="ru-RU" sz="6400" dirty="0" smtClean="0">
                <a:latin typeface="Garamond" panose="02020404030301010803" pitchFamily="18" charset="0"/>
              </a:rPr>
              <a:t>Вторая мировая война тяжким бременем легла на плечи модной индустрии. Во многих странах были введены всеобщие нормы потребления, которые касались и одежды, которую зачастую можно было получить только по карточкам. Данные меры приводили к упрощению костюма и росту изобретательности модниц тех лет.</a:t>
            </a:r>
          </a:p>
          <a:p>
            <a:pPr marL="0" indent="0">
              <a:buNone/>
            </a:pPr>
            <a:r>
              <a:rPr lang="ru-RU" sz="6400" dirty="0" smtClean="0">
                <a:latin typeface="Garamond" panose="02020404030301010803" pitchFamily="18" charset="0"/>
              </a:rPr>
              <a:t>Острая нехватка материалов заставляла использовать всё, что попадалось под руку: пара мужских фланелевых брюк превращалась в прямую юбку, вязаный джемпер распускался и перевязывался в детскую одежду, из хорошо сохранившихся частей старых платьев создавалось новое, а одеяло можно было покрасить и переделать в зимнее пальто.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99" y="0"/>
            <a:ext cx="6066692" cy="359451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670">
            <a:off x="1079207" y="3632469"/>
            <a:ext cx="2776164" cy="326249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88" y="3575323"/>
            <a:ext cx="5824497" cy="3276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89">
            <a:off x="3675661" y="3384992"/>
            <a:ext cx="2568819" cy="34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6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4E4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950" y="-42724"/>
            <a:ext cx="3595050" cy="479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630"/>
            <a:ext cx="8644292" cy="6207369"/>
          </a:xfrm>
          <a:prstGeom prst="rect">
            <a:avLst/>
          </a:prstGeom>
          <a:ln>
            <a:solidFill>
              <a:srgbClr val="E9E8E4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214054">
            <a:off x="286027" y="504076"/>
            <a:ext cx="6767899" cy="2614524"/>
          </a:xfrm>
        </p:spPr>
        <p:txBody>
          <a:bodyPr>
            <a:normAutofit/>
          </a:bodyPr>
          <a:lstStyle/>
          <a:p>
            <a:r>
              <a:rPr lang="ru-RU" dirty="0" smtClean="0"/>
              <a:t>Однако вопреки всем несчастьям человек, как травинка к солнцу, тянется к жизни, к любви. И это подтверждают песни военных лет, музыка, поэзия, кинофильмы.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23" y="3754315"/>
            <a:ext cx="4226377" cy="3116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6950" y="2782669"/>
            <a:ext cx="174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Зуева Мария Митрофановна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7901" y="5934669"/>
            <a:ext cx="2128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Брюханова </a:t>
            </a:r>
            <a:r>
              <a:rPr lang="ru-RU" dirty="0">
                <a:solidFill>
                  <a:schemeClr val="bg1"/>
                </a:solidFill>
              </a:rPr>
              <a:t>Евгения Ильинична Брюханова </a:t>
            </a:r>
            <a:r>
              <a:rPr lang="ru-RU" dirty="0" smtClean="0">
                <a:solidFill>
                  <a:schemeClr val="bg1"/>
                </a:solidFill>
              </a:rPr>
              <a:t>Галя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6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AB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933">
            <a:off x="2585371" y="1450204"/>
            <a:ext cx="5424946" cy="5395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2" y="-73816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Мода 1950-х гг. удовлетворяла мечты времен «Великой депрессии» и войны о роскоши и изобилии. После тяжелых военных лет одним из символов мирной жизни стали яркие цвета — настоящий «взрыв цвета» в интерьере и моде. Розовый цвет — символ осуществленной мечты — был в 1950-е гг. самым любимым цветом.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971"/>
            <a:ext cx="3657600" cy="2404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" y="1407265"/>
            <a:ext cx="2887204" cy="3165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35" y="785084"/>
            <a:ext cx="4554687" cy="6072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06157">
            <a:off x="9723245" y="5562559"/>
            <a:ext cx="314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Серебряковы Мария Дмитриевна и Николай Прокопьевич</a:t>
            </a:r>
          </a:p>
        </p:txBody>
      </p:sp>
    </p:spTree>
    <p:extLst>
      <p:ext uri="{BB962C8B-B14F-4D97-AF65-F5344CB8AC3E}">
        <p14:creationId xmlns:p14="http://schemas.microsoft.com/office/powerpoint/2010/main" val="3909058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220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Bahnschrift Light Condensed</vt:lpstr>
      <vt:lpstr>Calibri</vt:lpstr>
      <vt:lpstr>Calibri Light</vt:lpstr>
      <vt:lpstr>Garamond</vt:lpstr>
      <vt:lpstr>Тема Office</vt:lpstr>
      <vt:lpstr>Какой была мода после войны?</vt:lpstr>
      <vt:lpstr>Презентация PowerPoint</vt:lpstr>
      <vt:lpstr>Мода 1950-х гг. удовлетворяла мечты времен «Великой депрессии» и войны о роскоши и изобилии. После тяжелых военных лет одним из символов мирной жизни стали яркие цвета — настоящий «взрыв цвета» в интерьере и моде. Розовый цвет — символ осуществленной мечты — был в 1950-е гг. самым любимым цветом.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была мода после войны?</dc:title>
  <dc:creator>boaju</dc:creator>
  <cp:lastModifiedBy>Ваганова Ольга Игоревна</cp:lastModifiedBy>
  <cp:revision>8</cp:revision>
  <dcterms:created xsi:type="dcterms:W3CDTF">2021-05-12T14:12:51Z</dcterms:created>
  <dcterms:modified xsi:type="dcterms:W3CDTF">2021-05-17T00:58:11Z</dcterms:modified>
</cp:coreProperties>
</file>